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684c61abf12c2a70368b8a1f--spiffy-pasca-726a95.netlify.app/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Hub – Online Tournament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Game Hub is a full-stack web application. It simplifies online tournament management. This project was developed by Muhammad Ammar for the Web Development course, Spring 2025.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533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Game Hub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43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Game Hub?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Game Hub is a platform for online tournament organization. It provides a centralized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was it built?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addresses the challenges of manual tournament setup. It simplifies player and prize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64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Features for Seamless Tournaments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4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9668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32046"/>
            <a:ext cx="3043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Tournament Creation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5224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Organizers define title, game, prize, and entry fee.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338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38150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416862"/>
            <a:ext cx="2890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9072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Players join tournaments. A list of participants is displayed.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23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76631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01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Winner Declaration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292096"/>
            <a:ext cx="681930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"Declare Winner" button randomly selects a victor. The winner's name is displayed with 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🏆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icon.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757" y="595074"/>
            <a:ext cx="6837521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Technology Stack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3757" y="1595914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7713" y="181987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7713" y="2287786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with React and Vite for a dynamic interface.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3757" y="3074313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7713" y="329826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7713" y="3766185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Powered by Node.js and Express.js for server-side logic.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3757" y="4552712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7713" y="477666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7713" y="5244584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MongoDB manages all tournament and player data.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3757" y="6031111"/>
            <a:ext cx="7629287" cy="1608296"/>
          </a:xfrm>
          <a:prstGeom prst="roundRect">
            <a:avLst>
              <a:gd name="adj" fmla="val 56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7713" y="625506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7713" y="6722983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Axios handles API calls. Nodemon aids development. Netlify hosts the frontend.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2534"/>
            <a:ext cx="650033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Structure Overview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24193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737" y="413861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Folder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516737" y="4555450"/>
            <a:ext cx="123198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Contains all frontend React code.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45787"/>
            <a:ext cx="481965" cy="4819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737" y="546020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Server.js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516737" y="5877044"/>
            <a:ext cx="123198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main entry point for the backend server.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67381"/>
            <a:ext cx="481965" cy="481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737" y="678180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Modules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516737" y="7198638"/>
            <a:ext cx="1231987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Includes controllers, routes, and models for structured backend operations.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49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Hosting and Deployment Strategy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27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859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on Netlify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434994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Accessible at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Hub Link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9360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7108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 runs on a local Node.js server.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193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npm Script Errors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0121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Resolved permissions and script execution issues.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3271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Tournament Join Logic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4903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 robust logic for player participation.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Winner Bug Fixes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013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Addressed issues with random winner declaration.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284"/>
            <a:ext cx="6827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Learning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1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provided significant learning experiences.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Hands-on integration of React and Express.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Mastery of CRUD operations with MongoDB.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41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Practical experience with Netlify hosting and deployment.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6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Simulated a real-world team project execution process.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43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by Muhammad Ammar, Farhan Iftikhar, Kamran Hashim, and Aman Sheikh. Supervised by Shoaib Idrees for the Web Development course, Spring 2025.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2025-06-13T18:00:18Z</dcterms:created>
  <dcterms:modified xsi:type="dcterms:W3CDTF">2025-06-13T18:00:18Z</dcterms:modified>
</cp:coreProperties>
</file>